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7FDF316-54A2-4BCD-A4EC-E9B7DE046770}">
  <a:tblStyle styleId="{27FDF316-54A2-4BCD-A4EC-E9B7DE0467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f28ddc4a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f28ddc4a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f28ddc4a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f28ddc4a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f28ddc4a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f28ddc4a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f28ddc4a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f28ddc4a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f28ddc4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f28ddc4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f28ddc4a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f28ddc4a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03c6631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03c6631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f28ddc4a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f28ddc4a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3F3F3F"/>
                </a:solidFill>
                <a:highlight>
                  <a:srgbClr val="FFFFFF"/>
                </a:highlight>
              </a:rPr>
              <a:t>Prioriteit</a:t>
            </a:r>
            <a:endParaRPr b="1"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3F3F3F"/>
                </a:solidFill>
                <a:highlight>
                  <a:srgbClr val="FFFFFF"/>
                </a:highlight>
              </a:rPr>
              <a:t>Status</a:t>
            </a:r>
            <a:endParaRPr b="1"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F3F3F"/>
                </a:solidFill>
                <a:highlight>
                  <a:srgbClr val="FFFFFF"/>
                </a:highlight>
              </a:rPr>
              <a:t>1 = direct actie nemen</a:t>
            </a:r>
            <a:endParaRPr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F3F3F"/>
                </a:solidFill>
                <a:highlight>
                  <a:srgbClr val="FFFFFF"/>
                </a:highlight>
              </a:rPr>
              <a:t>ok = risico is afgehandeld</a:t>
            </a:r>
            <a:endParaRPr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F3F3F"/>
                </a:solidFill>
                <a:highlight>
                  <a:srgbClr val="FFFFFF"/>
                </a:highlight>
              </a:rPr>
              <a:t>2 = later actie nemen</a:t>
            </a:r>
            <a:endParaRPr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F3F3F"/>
                </a:solidFill>
                <a:highlight>
                  <a:srgbClr val="FFFFFF"/>
                </a:highlight>
              </a:rPr>
              <a:t>open = openstaand</a:t>
            </a:r>
            <a:endParaRPr sz="1000">
              <a:solidFill>
                <a:srgbClr val="3F3F3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3F3F"/>
                </a:solidFill>
                <a:highlight>
                  <a:srgbClr val="FFFFFF"/>
                </a:highlight>
              </a:rPr>
              <a:t>3 = geen actie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6" Type="http://schemas.openxmlformats.org/officeDocument/2006/relationships/image" Target="../media/image1.png"/><Relationship Id="rId7" Type="http://schemas.openxmlformats.org/officeDocument/2006/relationships/image" Target="../media/image6.jpg"/><Relationship Id="rId8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www.wikihow.com/images/thumb/9/94/Check-Someone%27s-Breathing-Rate-%28Rate-of-Respiration%29-Step-1-Version-4.jpg/aid1184177-v4-1200px-Check-Someone%27s-Breathing-Rate-%28Rate-of-Respiration%29-Step-1-Version-4.jpg" TargetMode="External"/><Relationship Id="rId5" Type="http://schemas.openxmlformats.org/officeDocument/2006/relationships/image" Target="../media/image11.png"/><Relationship Id="rId6" Type="http://schemas.openxmlformats.org/officeDocument/2006/relationships/hyperlink" Target="https://www.youtube.com/watch?v=spUNpyF58BY" TargetMode="External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hyperlink" Target="https://www.youtube.com/watch?v=spUNpyF58BY" TargetMode="External"/><Relationship Id="rId5" Type="http://schemas.openxmlformats.org/officeDocument/2006/relationships/image" Target="../media/image8.png"/><Relationship Id="rId6" Type="http://schemas.openxmlformats.org/officeDocument/2006/relationships/hyperlink" Target="https://www.youtube.com/watch?v=spUNpyF58BY" TargetMode="External"/><Relationship Id="rId7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van Aanpak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Rhea Hau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Sensoren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483" y="995203"/>
            <a:ext cx="1389955" cy="13465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pulse sensor" id="63" name="Google Shape;6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1695" y="1101349"/>
            <a:ext cx="1467918" cy="119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conductive stretch sensor" id="64" name="Google Shape;6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46745" y="995207"/>
            <a:ext cx="1467918" cy="14082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lated image" id="65" name="Google Shape;6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78023" y="3351823"/>
            <a:ext cx="2590265" cy="15556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esp32 oled" id="66" name="Google Shape;66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60536" y="2951026"/>
            <a:ext cx="3010854" cy="16936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lated image" id="67" name="Google Shape;67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74890" y="2688157"/>
            <a:ext cx="2057400" cy="2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Kalibreren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109" y="1677537"/>
            <a:ext cx="4144611" cy="3101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9175" y="1495375"/>
            <a:ext cx="3219500" cy="32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Kalibreren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781122" y="873275"/>
            <a:ext cx="3101982" cy="4139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9637" y="88100"/>
            <a:ext cx="3528999" cy="264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47225" y="2734850"/>
            <a:ext cx="3893825" cy="240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Kalibreren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547863" y="562138"/>
            <a:ext cx="2667374" cy="35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9550" y="152400"/>
            <a:ext cx="4182449" cy="258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9025" y="2899650"/>
            <a:ext cx="5261378" cy="210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Sensoren data + Neuraal Netwerk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88" y="1152475"/>
            <a:ext cx="5153025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296" y="3139671"/>
            <a:ext cx="4507699" cy="19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Oranje getallen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 uren.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5860" y="0"/>
            <a:ext cx="44694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Aanpak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Taken in sprints (Trello gebruiken)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Elke werkdag: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(6 uurtjes werken aan een taak,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 uur werken aan logboek aanvullen,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1,5 uur meten voor nieuwe data,</a:t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30 minuten feedback/evaluatie</a:t>
            </a:r>
            <a:r>
              <a:rPr lang="en"/>
              <a:t>)  </a:t>
            </a:r>
            <a:r>
              <a:rPr b="1" lang="en"/>
              <a:t> =  8 uur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Elke avond: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 uur aan scriptie werken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Risicolog</a:t>
            </a:r>
            <a:endParaRPr/>
          </a:p>
        </p:txBody>
      </p:sp>
      <p:graphicFrame>
        <p:nvGraphicFramePr>
          <p:cNvPr id="120" name="Google Shape;120;p21"/>
          <p:cNvGraphicFramePr/>
          <p:nvPr/>
        </p:nvGraphicFramePr>
        <p:xfrm>
          <a:off x="23990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{27FDF316-54A2-4BCD-A4EC-E9B7DE046770}</a:tableStyleId>
              </a:tblPr>
              <a:tblGrid>
                <a:gridCol w="481750"/>
                <a:gridCol w="3901700"/>
                <a:gridCol w="1174400"/>
                <a:gridCol w="30774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Nr.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Omschrijving risico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Prioriteit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Maatregel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Sensoren kalibreren gaat niet lukken of niet op tijd klaar.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Hoog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Rauw data gebruiken als input voor machine learning.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Neuraal netwerk toepassen blijkt toch moeilijk te zijn.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Hoog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Andere varianten van Machine Learning algoritme toepassen.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Programmeer problemen en duurt te lang met het oplossen daarvan.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Hoog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Ervaren collega’s vragen voor hulp.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Verkeerde schattingen van tijdsduur voor het plannen.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Hoog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Speling inplannen en taken </a:t>
                      </a:r>
                      <a:r>
                        <a:rPr lang="en"/>
                        <a:t>wegschrappen</a:t>
                      </a:r>
                      <a:r>
                        <a:rPr lang="en"/>
                        <a:t> zo nodig.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